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4" r:id="rId4"/>
    <p:sldId id="262" r:id="rId5"/>
    <p:sldId id="263" r:id="rId6"/>
    <p:sldId id="265" r:id="rId7"/>
    <p:sldId id="297" r:id="rId8"/>
    <p:sldId id="298" r:id="rId9"/>
    <p:sldId id="260" r:id="rId10"/>
    <p:sldId id="299" r:id="rId11"/>
    <p:sldId id="300" r:id="rId12"/>
    <p:sldId id="266" r:id="rId13"/>
    <p:sldId id="301" r:id="rId14"/>
    <p:sldId id="302" r:id="rId15"/>
    <p:sldId id="270" r:id="rId16"/>
    <p:sldId id="303" r:id="rId17"/>
    <p:sldId id="304" r:id="rId18"/>
    <p:sldId id="269" r:id="rId19"/>
    <p:sldId id="305" r:id="rId20"/>
    <p:sldId id="306" r:id="rId21"/>
    <p:sldId id="268" r:id="rId22"/>
    <p:sldId id="307" r:id="rId23"/>
    <p:sldId id="308" r:id="rId24"/>
    <p:sldId id="267" r:id="rId25"/>
    <p:sldId id="309" r:id="rId26"/>
    <p:sldId id="310" r:id="rId27"/>
    <p:sldId id="271" r:id="rId28"/>
    <p:sldId id="311" r:id="rId29"/>
    <p:sldId id="312" r:id="rId30"/>
    <p:sldId id="272" r:id="rId31"/>
    <p:sldId id="313" r:id="rId32"/>
    <p:sldId id="316" r:id="rId33"/>
    <p:sldId id="273" r:id="rId34"/>
    <p:sldId id="315" r:id="rId35"/>
    <p:sldId id="314" r:id="rId36"/>
    <p:sldId id="274" r:id="rId37"/>
    <p:sldId id="317" r:id="rId38"/>
    <p:sldId id="318" r:id="rId39"/>
    <p:sldId id="275" r:id="rId40"/>
    <p:sldId id="295" r:id="rId41"/>
    <p:sldId id="296" r:id="rId42"/>
    <p:sldId id="276" r:id="rId43"/>
    <p:sldId id="326" r:id="rId44"/>
    <p:sldId id="327" r:id="rId45"/>
    <p:sldId id="324" r:id="rId46"/>
    <p:sldId id="328" r:id="rId47"/>
    <p:sldId id="329" r:id="rId48"/>
    <p:sldId id="325" r:id="rId49"/>
    <p:sldId id="330" r:id="rId50"/>
    <p:sldId id="331" r:id="rId51"/>
    <p:sldId id="323" r:id="rId52"/>
    <p:sldId id="332" r:id="rId53"/>
    <p:sldId id="333" r:id="rId54"/>
    <p:sldId id="322" r:id="rId55"/>
    <p:sldId id="334" r:id="rId56"/>
    <p:sldId id="335" r:id="rId57"/>
    <p:sldId id="321" r:id="rId58"/>
    <p:sldId id="336" r:id="rId59"/>
    <p:sldId id="339" r:id="rId60"/>
    <p:sldId id="320" r:id="rId61"/>
    <p:sldId id="337" r:id="rId62"/>
    <p:sldId id="338" r:id="rId63"/>
    <p:sldId id="319" r:id="rId64"/>
    <p:sldId id="293" r:id="rId65"/>
    <p:sldId id="294" r:id="rId66"/>
    <p:sldId id="277" r:id="rId67"/>
    <p:sldId id="340" r:id="rId68"/>
    <p:sldId id="341" r:id="rId69"/>
    <p:sldId id="278" r:id="rId70"/>
    <p:sldId id="342" r:id="rId71"/>
    <p:sldId id="345" r:id="rId72"/>
    <p:sldId id="279" r:id="rId73"/>
    <p:sldId id="344" r:id="rId74"/>
    <p:sldId id="343" r:id="rId75"/>
    <p:sldId id="280" r:id="rId76"/>
    <p:sldId id="346" r:id="rId77"/>
    <p:sldId id="347" r:id="rId78"/>
    <p:sldId id="281" r:id="rId79"/>
    <p:sldId id="284" r:id="rId80"/>
    <p:sldId id="288" r:id="rId81"/>
    <p:sldId id="348" r:id="rId8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39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11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09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32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1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32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45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88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82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449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14D83-FC90-4014-9F6F-954ADACDF10C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175C8-9C1B-449F-AE81-54F2B1075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9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4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slide" Target="slide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slide" Target="slide5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5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slide" Target="slide5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slide" Target="slide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6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slide" Target="slide6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6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slide" Target="slide6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slide" Target="slide6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6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slide" Target="slide7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slide" Target="slide7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7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slide" Target="slide7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7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7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8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slide" Target="slide7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8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7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2755983" y="2662721"/>
            <a:ext cx="6680035" cy="1754326"/>
          </a:xfrm>
          <a:prstGeom prst="rect">
            <a:avLst/>
          </a:prstGeom>
          <a:solidFill>
            <a:srgbClr val="EAEAEA"/>
          </a:solidFill>
          <a:effectLst>
            <a:glow rad="965200">
              <a:schemeClr val="accent1"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Ганс Христиан Андерсен</a:t>
            </a:r>
          </a:p>
          <a:p>
            <a:pPr algn="ctr"/>
            <a:r>
              <a:rPr lang="ru-RU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«Снежная королева»</a:t>
            </a:r>
          </a:p>
        </p:txBody>
      </p:sp>
    </p:spTree>
    <p:extLst>
      <p:ext uri="{BB962C8B-B14F-4D97-AF65-F5344CB8AC3E}">
        <p14:creationId xmlns:p14="http://schemas.microsoft.com/office/powerpoint/2010/main" val="37667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45" y="765961"/>
            <a:ext cx="4064772" cy="5326077"/>
          </a:xfrm>
          <a:prstGeom prst="rect">
            <a:avLst/>
          </a:prstGeom>
        </p:spPr>
      </p:pic>
      <p:sp>
        <p:nvSpPr>
          <p:cNvPr id="7" name="Пятно 1 6">
            <a:hlinkClick r:id="rId4" action="ppaction://hlinksldjump"/>
          </p:cNvPr>
          <p:cNvSpPr/>
          <p:nvPr/>
        </p:nvSpPr>
        <p:spPr>
          <a:xfrm>
            <a:off x="6737131" y="4130565"/>
            <a:ext cx="3920358" cy="237533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dirty="0" smtClean="0">
                <a:solidFill>
                  <a:schemeClr val="bg1"/>
                </a:solidFill>
              </a:rPr>
              <a:t>Старт</a:t>
            </a:r>
            <a:endParaRPr lang="ru-RU" sz="38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Дорогие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ребята!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читали книжку 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Ганса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ристиана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Андерсена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«Снежная королева»?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Хотите 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ответить на вопросы?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Возьмите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книгу в библиотеке !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8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215864" y="846324"/>
            <a:ext cx="5717037" cy="1668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Кто смастерил зеркало?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Просто </a:t>
            </a:r>
            <a:r>
              <a:rPr lang="ru-RU" sz="2000" dirty="0" err="1" smtClean="0">
                <a:solidFill>
                  <a:schemeClr val="bg1"/>
                </a:solidFill>
              </a:rPr>
              <a:t>мумми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3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Мумми-троль</a:t>
            </a:r>
            <a:endParaRPr lang="ru-RU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Троль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5455" r="5909" b="6666"/>
          <a:stretch/>
        </p:blipFill>
        <p:spPr>
          <a:xfrm>
            <a:off x="400692" y="613187"/>
            <a:ext cx="5517223" cy="2979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350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9962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420474" y="846324"/>
            <a:ext cx="6512428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произойдет , если осколок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	попадет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 в сердце ?</a:t>
            </a: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оно станет , как кусок </a:t>
            </a:r>
            <a:r>
              <a:rPr lang="ru-RU" sz="2000" dirty="0" smtClean="0">
                <a:solidFill>
                  <a:schemeClr val="bg1"/>
                </a:solidFill>
              </a:rPr>
              <a:t>алмаза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133564" y="4078840"/>
            <a:ext cx="3195264" cy="21678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оно станет , как кусок льда </a:t>
            </a:r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246062" y="4263450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оно станет , как кусок </a:t>
            </a:r>
            <a:r>
              <a:rPr lang="ru-RU" sz="2000" dirty="0" smtClean="0">
                <a:solidFill>
                  <a:schemeClr val="bg1"/>
                </a:solidFill>
              </a:rPr>
              <a:t>стекла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9" r="9978" b="6697"/>
          <a:stretch/>
        </p:blipFill>
        <p:spPr>
          <a:xfrm>
            <a:off x="159800" y="775700"/>
            <a:ext cx="5093772" cy="2691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966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347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420474" y="846324"/>
            <a:ext cx="6512428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№3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Какой садик был у Кая 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ерды?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Просто маленький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Чуть побольше цветочного горшка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t="905" r="10429" b="6834"/>
          <a:stretch/>
        </p:blipFill>
        <p:spPr>
          <a:xfrm>
            <a:off x="719191" y="513707"/>
            <a:ext cx="4582274" cy="2912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Вообще не было садика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2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36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156100" y="846324"/>
            <a:ext cx="5776801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№4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Где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 родители детей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351664" y="3953813"/>
            <a:ext cx="3741597" cy="248562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одной квартире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3" action="ppaction://hlinksldjump"/>
          </p:cNvPr>
          <p:cNvSpPr/>
          <p:nvPr/>
        </p:nvSpPr>
        <p:spPr>
          <a:xfrm>
            <a:off x="349321" y="3953813"/>
            <a:ext cx="3681765" cy="248562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одном подвальном помещении</a:t>
            </a:r>
            <a:endParaRPr lang="ru-RU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087519" y="3953813"/>
            <a:ext cx="4009858" cy="262729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в каморках под крышей в двух соседних домах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7" r="9025" b="17347"/>
          <a:stretch/>
        </p:blipFill>
        <p:spPr>
          <a:xfrm>
            <a:off x="54329" y="846324"/>
            <a:ext cx="5644914" cy="2566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75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4386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5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770670" y="846324"/>
            <a:ext cx="5162231" cy="16708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№5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цветы выращивали на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балконе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Герда и Кай ?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Розы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1" y="4104432"/>
            <a:ext cx="3717001" cy="214225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Пионы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325420" y="4068566"/>
            <a:ext cx="3688423" cy="22729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Гладиолусы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5" t="6174" r="715" b="14106"/>
          <a:stretch/>
        </p:blipFill>
        <p:spPr>
          <a:xfrm>
            <a:off x="468218" y="712020"/>
            <a:ext cx="5723351" cy="3045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347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5234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52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2" y="1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759668" y="846324"/>
            <a:ext cx="6173233" cy="1368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Куда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Каю попал осколок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405710" y="3897859"/>
            <a:ext cx="3655782" cy="234882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>
                <a:solidFill>
                  <a:schemeClr val="bg1"/>
                </a:solidFill>
              </a:rPr>
              <a:t>глаз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283335" y="4018208"/>
            <a:ext cx="3554569" cy="2228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 сердце и в глаз</a:t>
            </a:r>
            <a:endParaRPr lang="ru-RU" sz="2000" dirty="0"/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263777" y="3832551"/>
            <a:ext cx="3777706" cy="244365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 В сердце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" t="1769" r="10072" b="15310"/>
          <a:stretch/>
        </p:blipFill>
        <p:spPr>
          <a:xfrm>
            <a:off x="343722" y="546508"/>
            <a:ext cx="5371375" cy="2804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69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0995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1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267236" y="846324"/>
            <a:ext cx="5665666" cy="1455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№7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чьим саням Кай привязал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свои  санки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Снежной королевы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253502"/>
            <a:ext cx="3164440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Инопланетян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7" y="4158674"/>
            <a:ext cx="3305572" cy="218284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Призраков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" t="7809" r="5415" b="15924"/>
          <a:stretch/>
        </p:blipFill>
        <p:spPr>
          <a:xfrm>
            <a:off x="216658" y="760289"/>
            <a:ext cx="6196090" cy="2881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941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415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0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400800" y="846324"/>
            <a:ext cx="5532102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№8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Герда перестала верить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Что </a:t>
            </a:r>
            <a:r>
              <a:rPr lang="ru-RU" sz="2000" dirty="0">
                <a:solidFill>
                  <a:schemeClr val="bg1"/>
                </a:solidFill>
              </a:rPr>
              <a:t>Кай умер и больше не вернется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158674"/>
            <a:ext cx="3431568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Что Кай ей  приснился 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158674"/>
            <a:ext cx="3384803" cy="218284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Что </a:t>
            </a:r>
            <a:r>
              <a:rPr lang="ru-RU" sz="2000" dirty="0">
                <a:solidFill>
                  <a:schemeClr val="bg1"/>
                </a:solidFill>
              </a:rPr>
              <a:t>Кай </a:t>
            </a:r>
            <a:r>
              <a:rPr lang="ru-RU" sz="2000" dirty="0" smtClean="0">
                <a:solidFill>
                  <a:schemeClr val="bg1"/>
                </a:solidFill>
              </a:rPr>
              <a:t> не умер </a:t>
            </a:r>
            <a:r>
              <a:rPr lang="ru-RU" sz="2000" dirty="0">
                <a:solidFill>
                  <a:schemeClr val="bg1"/>
                </a:solidFill>
              </a:rPr>
              <a:t>и </a:t>
            </a:r>
            <a:r>
              <a:rPr lang="ru-RU" sz="2000" dirty="0" smtClean="0">
                <a:solidFill>
                  <a:schemeClr val="bg1"/>
                </a:solidFill>
              </a:rPr>
              <a:t>скоро вернется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3" t="5458" r="-182" b="7712"/>
          <a:stretch/>
        </p:blipFill>
        <p:spPr>
          <a:xfrm>
            <a:off x="515008" y="679247"/>
            <a:ext cx="5244661" cy="3111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226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176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7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246688" y="846324"/>
            <a:ext cx="5686213" cy="18044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№9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Что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Герда подарила реке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475925" y="4058293"/>
            <a:ext cx="3456977" cy="21883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Синий фартук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1" y="4158675"/>
            <a:ext cx="3359649" cy="228322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Красные </a:t>
            </a:r>
            <a:r>
              <a:rPr lang="ru-RU" sz="2000" dirty="0"/>
              <a:t>башмачки </a:t>
            </a:r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400046" y="4028318"/>
            <a:ext cx="3384803" cy="231319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Желтые башмачки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5712" r="42342" b="32267"/>
          <a:stretch/>
        </p:blipFill>
        <p:spPr>
          <a:xfrm>
            <a:off x="259099" y="675820"/>
            <a:ext cx="5044611" cy="3174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661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209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1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893959" y="814169"/>
            <a:ext cx="5167901" cy="1528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№10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Кто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высадил из лодки Герду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363165" y="4017196"/>
            <a:ext cx="3569738" cy="222949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Старая </a:t>
            </a:r>
            <a:r>
              <a:rPr lang="ru-RU" dirty="0">
                <a:solidFill>
                  <a:schemeClr val="bg1"/>
                </a:solidFill>
              </a:rPr>
              <a:t>- престарая старушка с клюкой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158674"/>
            <a:ext cx="3195262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Два деревянных солдата</a:t>
            </a:r>
            <a:endParaRPr lang="ru-RU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212404" y="4158674"/>
            <a:ext cx="3572445" cy="218284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Пограничники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0" r="10230" b="15944"/>
          <a:stretch/>
        </p:blipFill>
        <p:spPr>
          <a:xfrm>
            <a:off x="248400" y="627970"/>
            <a:ext cx="5937499" cy="2948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89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855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46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339154" y="846324"/>
            <a:ext cx="5593747" cy="1932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№11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Кому Герда рассказала всю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, когда присела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отдохнуть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218861" y="4006921"/>
            <a:ext cx="3714041" cy="223976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Ворону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1" y="4078840"/>
            <a:ext cx="3472665" cy="21678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Старой </a:t>
            </a:r>
            <a:r>
              <a:rPr lang="ru-RU" dirty="0"/>
              <a:t>- </a:t>
            </a:r>
            <a:r>
              <a:rPr lang="ru-RU" dirty="0" smtClean="0"/>
              <a:t>престарой старушке </a:t>
            </a:r>
            <a:r>
              <a:rPr lang="ru-RU" dirty="0"/>
              <a:t>с клюкой </a:t>
            </a:r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389772" y="4078840"/>
            <a:ext cx="3384803" cy="226267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Психологу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" t="5266" r="9091" b="6844"/>
          <a:stretch/>
        </p:blipFill>
        <p:spPr>
          <a:xfrm>
            <a:off x="791110" y="297951"/>
            <a:ext cx="5324105" cy="3169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93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5729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6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420474" y="846324"/>
            <a:ext cx="6512428" cy="19325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№12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Герда попросила у принца с принцессой , чтобы она смогла пуститься разыскивать своего названого братца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383713" y="3996647"/>
            <a:ext cx="3549190" cy="225004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Телефон </a:t>
            </a:r>
            <a:r>
              <a:rPr lang="ru-RU" sz="2000" smtClean="0">
                <a:solidFill>
                  <a:schemeClr val="bg1"/>
                </a:solidFill>
              </a:rPr>
              <a:t>с навигатором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246580" y="3996647"/>
            <a:ext cx="3082248" cy="225004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Повозку </a:t>
            </a:r>
            <a:r>
              <a:rPr lang="ru-RU" dirty="0"/>
              <a:t>с лошадью и пару башмаков </a:t>
            </a:r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181582" y="3996647"/>
            <a:ext cx="3603267" cy="234486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Спальный мешок и палатку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 r="1739" b="8106"/>
          <a:stretch/>
        </p:blipFill>
        <p:spPr>
          <a:xfrm>
            <a:off x="315997" y="616450"/>
            <a:ext cx="4779985" cy="2342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476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392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5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5" y="-2566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432331" y="471224"/>
            <a:ext cx="5379674" cy="14837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         </a:t>
            </a:r>
            <a:r>
              <a:rPr lang="ru-RU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№13</a:t>
            </a:r>
          </a:p>
          <a:p>
            <a:pPr marL="0" indent="0">
              <a:buNone/>
            </a:pPr>
            <a:r>
              <a:rPr lang="ru-RU" sz="6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жил в темном лесу ?</a:t>
            </a:r>
            <a:endParaRPr lang="ru-RU" sz="65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sz="5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004441"/>
            <a:ext cx="3423184" cy="224224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Разбойники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205763" y="4004441"/>
            <a:ext cx="3620003" cy="224224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Дикие звери</a:t>
            </a:r>
            <a:endParaRPr lang="ru-RU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21067" y="4004441"/>
            <a:ext cx="3640368" cy="224224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Дети капитана Гранта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" t="6557" r="8363" b="17009"/>
          <a:stretch/>
        </p:blipFill>
        <p:spPr>
          <a:xfrm>
            <a:off x="205763" y="165289"/>
            <a:ext cx="5841234" cy="2956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662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830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881650" y="846324"/>
            <a:ext cx="6190485" cy="234893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</a:t>
            </a:r>
            <a:r>
              <a:rPr lang="ru-RU" sz="4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№14</a:t>
            </a:r>
          </a:p>
          <a:p>
            <a:pPr marL="0" indent="0">
              <a:buNone/>
            </a:pPr>
            <a:r>
              <a:rPr lang="ru-RU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проворковали голуби Герде ?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Ч</a:t>
            </a:r>
            <a:r>
              <a:rPr lang="ru-RU" sz="2000" dirty="0" smtClean="0">
                <a:solidFill>
                  <a:schemeClr val="bg1"/>
                </a:solidFill>
              </a:rPr>
              <a:t>то </a:t>
            </a:r>
            <a:r>
              <a:rPr lang="ru-RU" sz="2000" dirty="0">
                <a:solidFill>
                  <a:schemeClr val="bg1"/>
                </a:solidFill>
              </a:rPr>
              <a:t>они </a:t>
            </a:r>
            <a:r>
              <a:rPr lang="ru-RU" sz="2000" dirty="0" smtClean="0">
                <a:solidFill>
                  <a:schemeClr val="bg1"/>
                </a:solidFill>
              </a:rPr>
              <a:t> не видели </a:t>
            </a:r>
            <a:r>
              <a:rPr lang="ru-RU" sz="2000" dirty="0">
                <a:solidFill>
                  <a:schemeClr val="bg1"/>
                </a:solidFill>
              </a:rPr>
              <a:t>Кая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28773" y="3992687"/>
            <a:ext cx="3000055" cy="225400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 Что </a:t>
            </a:r>
            <a:r>
              <a:rPr lang="ru-RU" sz="2000" dirty="0"/>
              <a:t>они видели Ка</a:t>
            </a:r>
            <a:r>
              <a:rPr lang="ru-RU" dirty="0"/>
              <a:t>я </a:t>
            </a:r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230345" y="4158674"/>
            <a:ext cx="3567741" cy="214033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Что Снежная королева растаяла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t="6355" r="17773" b="23006"/>
          <a:stretch/>
        </p:blipFill>
        <p:spPr>
          <a:xfrm>
            <a:off x="557048" y="455220"/>
            <a:ext cx="5324602" cy="308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808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611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06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102848" y="846324"/>
            <a:ext cx="5830053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№15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подарила Герде Маленькая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		разбойница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  </a:t>
            </a: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Карету</a:t>
            </a:r>
            <a:r>
              <a:rPr lang="ru-RU" sz="2000" dirty="0">
                <a:solidFill>
                  <a:schemeClr val="bg1"/>
                </a:solidFill>
              </a:rPr>
              <a:t>, шубку и Северного оленя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441788" y="4246546"/>
            <a:ext cx="3092521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/>
              <a:t>Топор,лук</a:t>
            </a:r>
            <a:r>
              <a:rPr lang="ru-RU" sz="2000" dirty="0" smtClean="0"/>
              <a:t> и стрелы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Карету</a:t>
            </a:r>
            <a:r>
              <a:rPr lang="ru-RU" sz="2000" dirty="0">
                <a:solidFill>
                  <a:schemeClr val="bg1"/>
                </a:solidFill>
              </a:rPr>
              <a:t>, шубку и муфту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8" t="11985" r="16037" b="17557"/>
          <a:stretch/>
        </p:blipFill>
        <p:spPr>
          <a:xfrm>
            <a:off x="-86225" y="160363"/>
            <a:ext cx="5976388" cy="3930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094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1367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8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205591" y="586309"/>
            <a:ext cx="5148209" cy="146950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5800" dirty="0" smtClean="0"/>
              <a:t>                          </a:t>
            </a:r>
            <a:r>
              <a:rPr lang="ru-RU" sz="5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№16</a:t>
            </a:r>
          </a:p>
          <a:p>
            <a:pPr marL="0" indent="0" algn="ctr">
              <a:buNone/>
            </a:pPr>
            <a:r>
              <a:rPr lang="ru-RU" sz="5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лапландка написала послание финке ?</a:t>
            </a:r>
            <a:endParaRPr lang="ru-RU" sz="5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На бересте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На </a:t>
            </a:r>
            <a:r>
              <a:rPr lang="ru-RU" sz="2000" dirty="0"/>
              <a:t>сушеной треске </a:t>
            </a:r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На папирусе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" t="7444" r="23493" b="16832"/>
          <a:stretch/>
        </p:blipFill>
        <p:spPr>
          <a:xfrm>
            <a:off x="113017" y="421240"/>
            <a:ext cx="5548044" cy="3134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28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4185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7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436083" y="651115"/>
            <a:ext cx="4058293" cy="1932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№17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сила Герды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856067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ее сердце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 ее правде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ее знаниях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8" t="7445" r="15630" b="18647"/>
          <a:stretch/>
        </p:blipFill>
        <p:spPr>
          <a:xfrm>
            <a:off x="528146" y="365125"/>
            <a:ext cx="6069737" cy="3412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460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1898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5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249364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304926" y="846324"/>
            <a:ext cx="4627975" cy="17633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№18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олень оставил Герду 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У замерзшей ели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3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Около старого болота 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У </a:t>
            </a:r>
            <a:r>
              <a:rPr lang="ru-RU" sz="2000" dirty="0">
                <a:solidFill>
                  <a:schemeClr val="bg1"/>
                </a:solidFill>
              </a:rPr>
              <a:t>куста с красными ягодами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4" t="7454" r="4495" b="9273"/>
          <a:stretch/>
        </p:blipFill>
        <p:spPr>
          <a:xfrm>
            <a:off x="431516" y="256854"/>
            <a:ext cx="6498068" cy="3585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71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2430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420474" y="846324"/>
            <a:ext cx="6512428" cy="1932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№19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Что Герда забыла у финки?</a:t>
            </a: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Лыжи и клюшку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579102" y="4300916"/>
            <a:ext cx="3147827" cy="20406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Теплые сапоги и рукавицы</a:t>
            </a:r>
            <a:endParaRPr lang="ru-RU" dirty="0"/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Санки и шапочку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8354" r="13279" b="17922"/>
          <a:stretch/>
        </p:blipFill>
        <p:spPr>
          <a:xfrm>
            <a:off x="579102" y="423609"/>
            <a:ext cx="6231321" cy="3264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325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0239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1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760396" y="846324"/>
            <a:ext cx="5172505" cy="1932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№20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жила Снежная королева?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Финляндии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3" action="ppaction://hlinksldjump"/>
          </p:cNvPr>
          <p:cNvSpPr/>
          <p:nvPr/>
        </p:nvSpPr>
        <p:spPr>
          <a:xfrm>
            <a:off x="349322" y="4158674"/>
            <a:ext cx="3287474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 Исландии</a:t>
            </a:r>
            <a:endParaRPr lang="ru-RU" sz="2000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158674"/>
            <a:ext cx="3531603" cy="218284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Л</a:t>
            </a:r>
            <a:r>
              <a:rPr lang="ru-RU" sz="2000" dirty="0" smtClean="0">
                <a:solidFill>
                  <a:schemeClr val="bg1"/>
                </a:solidFill>
              </a:rPr>
              <a:t>апландии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t="11076" r="3167" b="8116"/>
          <a:stretch/>
        </p:blipFill>
        <p:spPr>
          <a:xfrm>
            <a:off x="205480" y="232371"/>
            <a:ext cx="6164498" cy="363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745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575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42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420474" y="846324"/>
            <a:ext cx="6512428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№21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Куда глядела Снежная королева,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когда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сидела на ледяном троне?</a:t>
            </a: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На Северный полюс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 ледяное зеркало</a:t>
            </a:r>
            <a:endParaRPr lang="ru-RU" sz="2000" dirty="0"/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На Северное сияние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6" t="8535" r="612" b="8297"/>
          <a:stretch/>
        </p:blipFill>
        <p:spPr>
          <a:xfrm>
            <a:off x="342945" y="365125"/>
            <a:ext cx="5838325" cy="3472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690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838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419" y="993328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8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420474" y="846324"/>
            <a:ext cx="6512428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 22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Какое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хотел сложить Кай ?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Вечность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462337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Герда</a:t>
            </a:r>
            <a:endParaRPr lang="ru-RU" sz="2000" b="1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Дружба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8" t="10794" r="7239" b="8580"/>
          <a:stretch/>
        </p:blipFill>
        <p:spPr>
          <a:xfrm>
            <a:off x="-41225" y="397139"/>
            <a:ext cx="6133672" cy="3761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488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152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897366" y="846324"/>
            <a:ext cx="6035536" cy="19325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№23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пообещала Снежная королева мальчику, если он сумеет сложить слово?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7890553" y="3625192"/>
            <a:ext cx="4042349" cy="26214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пару коньков </a:t>
            </a:r>
            <a:r>
              <a:rPr lang="ru-RU" dirty="0" smtClean="0">
                <a:solidFill>
                  <a:schemeClr val="bg1"/>
                </a:solidFill>
              </a:rPr>
              <a:t>, весь свет и </a:t>
            </a:r>
            <a:r>
              <a:rPr lang="ru-RU" dirty="0">
                <a:solidFill>
                  <a:schemeClr val="bg1"/>
                </a:solidFill>
              </a:rPr>
              <a:t>что он сможет стать себе господином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267128" y="3863082"/>
            <a:ext cx="3895619" cy="260963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 волшебство в мире</a:t>
            </a:r>
            <a:endParaRPr lang="ru-RU" dirty="0"/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187576" y="3791163"/>
            <a:ext cx="3678148" cy="268155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Отпустить домой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" t="10169" r="18489" b="17739"/>
          <a:stretch/>
        </p:blipFill>
        <p:spPr>
          <a:xfrm>
            <a:off x="392220" y="722745"/>
            <a:ext cx="5505146" cy="2902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13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1224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3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3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172808" y="858902"/>
            <a:ext cx="4740668" cy="193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№24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растопило сердце Кая ?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3893906"/>
            <a:ext cx="3365377" cy="22705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Муфта </a:t>
            </a:r>
            <a:r>
              <a:rPr lang="ru-RU" sz="2000" dirty="0">
                <a:solidFill>
                  <a:schemeClr val="bg1"/>
                </a:solidFill>
              </a:rPr>
              <a:t>Г</a:t>
            </a:r>
            <a:r>
              <a:rPr lang="ru-RU" sz="2000" dirty="0" smtClean="0">
                <a:solidFill>
                  <a:schemeClr val="bg1"/>
                </a:solidFill>
              </a:rPr>
              <a:t>ерды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1" y="3976099"/>
            <a:ext cx="3606229" cy="22705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Слезы </a:t>
            </a:r>
            <a:r>
              <a:rPr lang="ru-RU" sz="2000" dirty="0"/>
              <a:t>Г</a:t>
            </a:r>
            <a:r>
              <a:rPr lang="ru-RU" sz="2000" dirty="0" smtClean="0"/>
              <a:t>ерды</a:t>
            </a:r>
            <a:endParaRPr lang="ru-RU" sz="2000" dirty="0"/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311974" y="3976099"/>
            <a:ext cx="3814884" cy="22705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Улыбка </a:t>
            </a:r>
            <a:r>
              <a:rPr lang="ru-RU" sz="2000" dirty="0">
                <a:solidFill>
                  <a:schemeClr val="bg1"/>
                </a:solidFill>
              </a:rPr>
              <a:t>Г</a:t>
            </a:r>
            <a:r>
              <a:rPr lang="ru-RU" sz="2000" dirty="0" smtClean="0">
                <a:solidFill>
                  <a:schemeClr val="bg1"/>
                </a:solidFill>
              </a:rPr>
              <a:t>ерды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1" t="2724" r="11338" b="26637"/>
          <a:stretch/>
        </p:blipFill>
        <p:spPr>
          <a:xfrm>
            <a:off x="436497" y="171034"/>
            <a:ext cx="6029742" cy="3308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43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1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3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103" cy="6857999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657654" y="846324"/>
            <a:ext cx="5275248" cy="19325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3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№25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Снежная королева называла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кратеры огнедышащих гор — Везувия и Этны.</a:t>
            </a:r>
            <a:endParaRPr lang="ru-RU" sz="3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Черные ямы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3" action="ppaction://hlinksldjump"/>
          </p:cNvPr>
          <p:cNvSpPr/>
          <p:nvPr/>
        </p:nvSpPr>
        <p:spPr>
          <a:xfrm>
            <a:off x="349322" y="4253502"/>
            <a:ext cx="3287474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cs typeface="Times New Roman" panose="02020603050405020304" pitchFamily="18" charset="0"/>
              </a:rPr>
              <a:t>Черные дыры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12" name="Пятно 1 11">
            <a:hlinkClick r:id="rId4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Черные котлы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t="7082" r="24003" b="18466"/>
          <a:stretch/>
        </p:blipFill>
        <p:spPr>
          <a:xfrm>
            <a:off x="349322" y="172301"/>
            <a:ext cx="5553253" cy="3726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81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8470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08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9103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048072" y="846324"/>
            <a:ext cx="4884830" cy="19325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№26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года стояло на дворе, когда Кай и Герда вернулись домой?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548099" y="4158674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Весна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>
            <a:hlinkClick r:id="rId4" action="ppaction://hlinksldjump"/>
          </p:cNvPr>
          <p:cNvSpPr/>
          <p:nvPr/>
        </p:nvSpPr>
        <p:spPr>
          <a:xfrm>
            <a:off x="349322" y="4253502"/>
            <a:ext cx="2979506" cy="19931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Лето</a:t>
            </a:r>
            <a:endParaRPr lang="ru-RU" sz="2400" dirty="0"/>
          </a:p>
        </p:txBody>
      </p:sp>
      <p:sp>
        <p:nvSpPr>
          <p:cNvPr id="12" name="Пятно 1 11">
            <a:hlinkClick r:id="rId3" action="ppaction://hlinksldjump"/>
          </p:cNvPr>
          <p:cNvSpPr/>
          <p:nvPr/>
        </p:nvSpPr>
        <p:spPr>
          <a:xfrm>
            <a:off x="4400046" y="4253502"/>
            <a:ext cx="3384803" cy="208801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Зима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2" t="8353" r="12257" b="12291"/>
          <a:stretch/>
        </p:blipFill>
        <p:spPr>
          <a:xfrm>
            <a:off x="349322" y="346752"/>
            <a:ext cx="5934905" cy="3390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20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25" y="396839"/>
            <a:ext cx="7620000" cy="5715000"/>
          </a:xfrm>
          <a:prstGeom prst="rect">
            <a:avLst/>
          </a:prstGeom>
        </p:spPr>
      </p:pic>
      <p:sp>
        <p:nvSpPr>
          <p:cNvPr id="4" name="Овал 3">
            <a:hlinkClick r:id="rId4" action="ppaction://hlinksldjump"/>
          </p:cNvPr>
          <p:cNvSpPr/>
          <p:nvPr/>
        </p:nvSpPr>
        <p:spPr>
          <a:xfrm>
            <a:off x="4529191" y="2797139"/>
            <a:ext cx="283566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Правильно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5531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44" y="1024107"/>
            <a:ext cx="4762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Неправильно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18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5759669" y="1024107"/>
            <a:ext cx="5875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9785" y="3143746"/>
            <a:ext cx="231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8" t="908" r="2145" b="17194"/>
          <a:stretch/>
        </p:blipFill>
        <p:spPr>
          <a:xfrm>
            <a:off x="2671280" y="620814"/>
            <a:ext cx="6637107" cy="3632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2910624" y="4815943"/>
            <a:ext cx="59371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Молодец!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83020" y="5876818"/>
            <a:ext cx="3524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Использованы скриншоты из диафильма « Снежная королева»</a:t>
            </a:r>
          </a:p>
          <a:p>
            <a:r>
              <a:rPr lang="ru-RU" smtClean="0"/>
              <a:t>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31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694</Words>
  <Application>Microsoft Office PowerPoint</Application>
  <PresentationFormat>Широкоэкранный</PresentationFormat>
  <Paragraphs>270</Paragraphs>
  <Slides>81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81</vt:i4>
      </vt:variant>
    </vt:vector>
  </HeadingPairs>
  <TitlesOfParts>
    <vt:vector size="87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aucub</dc:creator>
  <cp:lastModifiedBy>aucub</cp:lastModifiedBy>
  <cp:revision>107</cp:revision>
  <dcterms:created xsi:type="dcterms:W3CDTF">2024-07-03T12:47:24Z</dcterms:created>
  <dcterms:modified xsi:type="dcterms:W3CDTF">2024-07-18T08:13:53Z</dcterms:modified>
</cp:coreProperties>
</file>